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7839"/>
            <a:ext cx="11485848" cy="3346237"/>
          </a:xfrm>
        </p:spPr>
        <p:txBody>
          <a:bodyPr/>
          <a:lstStyle/>
          <a:p>
            <a:pPr lvl="0" indent="696913"/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 it started to rain and all the colours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rain to tell them who was the best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rain said,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dear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you know that each of you is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different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seven colours kept quiet, so the rain went on,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don’t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hands with one another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make a beautiful rainbow for people to enjoy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hearing the words, the colours felt sorry for the quarrel and joined hands with one another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saw a beautiful rainbow that day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3936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	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58074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考查连词辨析。句意：因此，那天人们看到了一道美丽的彩虹。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034" y="410897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66180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74517"/>
            <a:ext cx="11485848" cy="133034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61654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文主要讲述了每个颜色都想表明自己是最重要的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但雨水告诉他们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只有手牵着手并肩合作才能变成美丽的彩虹。</a:t>
            </a:r>
            <a:endParaRPr lang="zh-CN" altLang="zh-CN" b="1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11230" y="4953942"/>
            <a:ext cx="553547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重庆两江新区期末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12158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817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61787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long ago, the colours of the world had a quarrel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said that they were the best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 said he was the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life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Indigo said he helped people to keep cool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Purple said he was the colour of royalty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王权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followed him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58307"/>
            <a:ext cx="1148584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symbol               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road	  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gift	                 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rule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91918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考查名词辨析。句意：绿色说他是生命的象征。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symbol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象征；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礼物；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规则。根据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life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可知，此处指生命的象征。故选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5462" y="24625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cs typeface="Times New Roman" panose="02020603050405020304" pitchFamily="18" charset="0"/>
              </a:rPr>
              <a:t>A</a:t>
            </a:r>
            <a:endParaRPr lang="zh-CN" altLang="en-US" sz="23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3420" y="4061356"/>
            <a:ext cx="11485848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                 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                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           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53420" y="4609139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考查副词辨析。句意：人们总是跟随他。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有时候；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总是。根据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Purple said he was the colour of royalty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王权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可知，这里指人们总是跟随他。故选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4812" y="412525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>
                <a:cs typeface="Times New Roman" panose="02020603050405020304" pitchFamily="18" charset="0"/>
              </a:rPr>
              <a:t>D</a:t>
            </a:r>
            <a:endParaRPr lang="zh-CN" altLang="en-US" sz="2300"/>
          </a:p>
        </p:txBody>
      </p:sp>
    </p:spTree>
    <p:extLst>
      <p:ext uri="{BB962C8B-B14F-4D97-AF65-F5344CB8AC3E}">
        <p14:creationId xmlns:p14="http://schemas.microsoft.com/office/powerpoint/2010/main" val="11516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99742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 thought he was the colour of the sky and the sea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Yellow thought he brought happiness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Orange’s eyes, he was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was the colour of love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Finally, Red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loudly,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the colour of good luck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you need me to have a good life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80928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into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303838"/>
            <a:ext cx="11485848" cy="10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考查介词辨析。句意：黄色认为他给世界带来了幸福。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behind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... into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带进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743" y="2784553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40231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same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881995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考查形容词辨析。句意：但在橙色的眼中，他是与众不同的，因为他是爱的颜色。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可爱的；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was the colour of love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可知，这里应该是说他是与众不同的。故选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5462" y="4327396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19379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 thought he was the colour of the sky and the sea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Yellow thought he brought happiness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in Orange’s eyes, he was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he was the colour of love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Finally, Red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others loudly,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the colour of good luck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of you need me to have a good life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2862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shouted to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 to      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turned to	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 to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4290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考查动词短语辨析。句意：最后，红色大声对其他颜色喊道：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我是好运的颜色！你们所有人都需要我才能生活愉快。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 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喊；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步行去；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求助于；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 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搬到。根据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以及后面的话可知，这里指红色大声喊。故选</a:t>
            </a:r>
            <a:r>
              <a:rPr lang="en-US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pc="-9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2024" y="30453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37978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7839"/>
            <a:ext cx="11485848" cy="3346237"/>
          </a:xfrm>
        </p:spPr>
        <p:txBody>
          <a:bodyPr/>
          <a:lstStyle/>
          <a:p>
            <a:pPr lvl="0" indent="696913"/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 it started to rain and all the colours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rain to tell them who was the best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rain said,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dear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you know that each of you is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different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seven colours kept quiet, so the rain went on,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don’t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hands with one another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make a beautiful rainbow for people to enjoy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hearing the words, the colours felt sorry for the quarrel and joined hands with one another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saw a beautiful rainbow that day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3865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helped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drank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58112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考查动词辨析。句意：就在这时，开始下雨了，所有的颜色都要求雨告诉他们谁是最好的。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喝。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sb to do sth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要求某人做某事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9461" y="41271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51545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7839"/>
            <a:ext cx="11485848" cy="3133871"/>
          </a:xfrm>
        </p:spPr>
        <p:txBody>
          <a:bodyPr/>
          <a:lstStyle/>
          <a:p>
            <a:pPr lvl="0" indent="696913">
              <a:lnSpc>
                <a:spcPct val="1400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 it started to rain and all the colours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rain to tell them who was the best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rain said,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dear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you know that each of you is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different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seven colours kept quiet, so the rain went on,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don’t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hands with one another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make a beautiful rainbow for people to enjoy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hearing the words, the colours felt sorry for the quarrel and joined hands with one another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saw a beautiful rainbow that day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34566" y="3817321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things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colours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guides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clouds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4"/>
          <p:cNvSpPr txBox="1">
            <a:spLocks/>
          </p:cNvSpPr>
          <p:nvPr/>
        </p:nvSpPr>
        <p:spPr bwMode="auto">
          <a:xfrm>
            <a:off x="334566" y="4393385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考查名词辨析。句意：雨说：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我亲爱的颜色们，难道你们不知道你们每个都是特别的、与众不同的吗？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颜色；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指南；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云。根据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colours ... the rain to tell them who was the best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可知，雨是对着所有颜色说的。故选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4319" y="3807894"/>
            <a:ext cx="389850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714728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7839"/>
            <a:ext cx="11485848" cy="3133871"/>
          </a:xfrm>
        </p:spPr>
        <p:txBody>
          <a:bodyPr/>
          <a:lstStyle/>
          <a:p>
            <a:pPr lvl="0" indent="696913">
              <a:lnSpc>
                <a:spcPct val="1400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 it started to rain and all the colours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rain to tell them who was the best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rain said,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dear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you know that each of you is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different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seven colours kept quiet, so the rain went on,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don’t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hands with one another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make a beautiful rainbow for people to enjoy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hearing the words, the colours felt sorry for the quarrel and joined hands with one another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saw a beautiful rainbow that day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823340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noisy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lucky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funny	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special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336823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考查形容词辨析。句意：雨说：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我亲爱的颜色们，难道你们不知道你们每个都是特别的、与众不同的吗？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noisy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吵闹的；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lucky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funny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special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and different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并结合语境可知，此处指的是你们每个颜色都是特别且与众不同的。故选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FF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900" y="3826964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95459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7839"/>
            <a:ext cx="11485848" cy="3346237"/>
          </a:xfrm>
        </p:spPr>
        <p:txBody>
          <a:bodyPr/>
          <a:lstStyle/>
          <a:p>
            <a:pPr lvl="0" indent="696913"/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 it started to rain and all the colours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rain to tell them who was the best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rain said,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dear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you know that each of you is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different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seven colours kept quiet, so the rain went on,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don’t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hands with one another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make a beautiful rainbow for people to enjoy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hearing the words, the colours felt sorry for the quarrel and joined hands with one another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saw a beautiful rainbow that day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7006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    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36429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你们为什么不携手合作呢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don’t you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join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hands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携手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b="1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）为什么不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呢？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5766" y="41302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pic>
        <p:nvPicPr>
          <p:cNvPr id="6" name="箭头右.eps" descr="id:21474879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911351" y="5324898"/>
            <a:ext cx="404985" cy="31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80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770</Words>
  <Application>Microsoft Office PowerPoint</Application>
  <PresentationFormat>自定义</PresentationFormat>
  <Paragraphs>45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